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75" r:id="rId2"/>
    <p:sldId id="267" r:id="rId3"/>
    <p:sldId id="268" r:id="rId4"/>
    <p:sldId id="257" r:id="rId5"/>
    <p:sldId id="258" r:id="rId6"/>
    <p:sldId id="261" r:id="rId7"/>
    <p:sldId id="262" r:id="rId8"/>
    <p:sldId id="263" r:id="rId9"/>
    <p:sldId id="264" r:id="rId10"/>
    <p:sldId id="265" r:id="rId11"/>
    <p:sldId id="266" r:id="rId12"/>
    <p:sldId id="276" r:id="rId13"/>
    <p:sldId id="277" r:id="rId14"/>
    <p:sldId id="279" r:id="rId15"/>
    <p:sldId id="260" r:id="rId16"/>
    <p:sldId id="281" r:id="rId17"/>
    <p:sldId id="284" r:id="rId18"/>
    <p:sldId id="285" r:id="rId19"/>
    <p:sldId id="287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BEBBE6-F28B-4230-9B43-AEA81D144D84}" type="datetimeFigureOut">
              <a:rPr lang="en-US" smtClean="0"/>
              <a:pPr/>
              <a:t>4/10/2017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1AF029-09EA-4DC9-902D-C76576563425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A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27ECEDB-65DD-45B6-8844-180A7F5930C6}" type="slidenum">
              <a:rPr lang="fr-C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fr-CA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8A26-299D-44DC-A140-44F8B34E9F3F}" type="datetimeFigureOut">
              <a:rPr lang="en-US" smtClean="0"/>
              <a:pPr/>
              <a:t>4/10/2017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DE0C2-84ED-4182-A364-D132384CEA17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8A26-299D-44DC-A140-44F8B34E9F3F}" type="datetimeFigureOut">
              <a:rPr lang="en-US" smtClean="0"/>
              <a:pPr/>
              <a:t>4/10/2017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DE0C2-84ED-4182-A364-D132384CEA17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8A26-299D-44DC-A140-44F8B34E9F3F}" type="datetimeFigureOut">
              <a:rPr lang="en-US" smtClean="0"/>
              <a:pPr/>
              <a:t>4/10/2017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DE0C2-84ED-4182-A364-D132384CEA17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8A26-299D-44DC-A140-44F8B34E9F3F}" type="datetimeFigureOut">
              <a:rPr lang="en-US" smtClean="0"/>
              <a:pPr/>
              <a:t>4/10/2017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DE0C2-84ED-4182-A364-D132384CEA17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8A26-299D-44DC-A140-44F8B34E9F3F}" type="datetimeFigureOut">
              <a:rPr lang="en-US" smtClean="0"/>
              <a:pPr/>
              <a:t>4/10/2017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DE0C2-84ED-4182-A364-D132384CEA17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8A26-299D-44DC-A140-44F8B34E9F3F}" type="datetimeFigureOut">
              <a:rPr lang="en-US" smtClean="0"/>
              <a:pPr/>
              <a:t>4/10/2017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DE0C2-84ED-4182-A364-D132384CEA17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8A26-299D-44DC-A140-44F8B34E9F3F}" type="datetimeFigureOut">
              <a:rPr lang="en-US" smtClean="0"/>
              <a:pPr/>
              <a:t>4/10/2017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DE0C2-84ED-4182-A364-D132384CEA17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8A26-299D-44DC-A140-44F8B34E9F3F}" type="datetimeFigureOut">
              <a:rPr lang="en-US" smtClean="0"/>
              <a:pPr/>
              <a:t>4/10/2017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DE0C2-84ED-4182-A364-D132384CEA17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8A26-299D-44DC-A140-44F8B34E9F3F}" type="datetimeFigureOut">
              <a:rPr lang="en-US" smtClean="0"/>
              <a:pPr/>
              <a:t>4/10/2017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DE0C2-84ED-4182-A364-D132384CEA17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8A26-299D-44DC-A140-44F8B34E9F3F}" type="datetimeFigureOut">
              <a:rPr lang="en-US" smtClean="0"/>
              <a:pPr/>
              <a:t>4/10/2017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DE0C2-84ED-4182-A364-D132384CEA17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8A26-299D-44DC-A140-44F8B34E9F3F}" type="datetimeFigureOut">
              <a:rPr lang="en-US" smtClean="0"/>
              <a:pPr/>
              <a:t>4/10/2017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DE0C2-84ED-4182-A364-D132384CEA17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4D8A26-299D-44DC-A140-44F8B34E9F3F}" type="datetimeFigureOut">
              <a:rPr lang="en-US" smtClean="0"/>
              <a:pPr/>
              <a:t>4/10/2017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3DE0C2-84ED-4182-A364-D132384CEA17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57290" y="3714752"/>
            <a:ext cx="6400800" cy="2281238"/>
          </a:xfrm>
        </p:spPr>
        <p:txBody>
          <a:bodyPr rtlCol="0">
            <a:normAutofit fontScale="92500" lnSpcReduction="10000"/>
          </a:bodyPr>
          <a:lstStyle/>
          <a:p>
            <a:pPr algn="l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en-US" sz="1600" dirty="0"/>
          </a:p>
          <a:p>
            <a:pPr algn="l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b="1" dirty="0" smtClean="0">
              <a:solidFill>
                <a:schemeClr val="tx1"/>
              </a:solidFill>
            </a:endParaRPr>
          </a:p>
          <a:p>
            <a:pPr algn="l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000" b="1" dirty="0" smtClean="0">
                <a:solidFill>
                  <a:schemeClr val="tx1"/>
                </a:solidFill>
              </a:rPr>
              <a:t>Empowering </a:t>
            </a:r>
            <a:r>
              <a:rPr lang="en-US" sz="3000" b="1" dirty="0">
                <a:solidFill>
                  <a:schemeClr val="tx1"/>
                </a:solidFill>
              </a:rPr>
              <a:t>girls and women through education</a:t>
            </a:r>
          </a:p>
          <a:p>
            <a:pPr algn="l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en-US" sz="2400" b="1" dirty="0" smtClean="0"/>
          </a:p>
          <a:p>
            <a:pPr algn="l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en-US" sz="2400" b="1" dirty="0"/>
          </a:p>
          <a:p>
            <a:pPr algn="l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dirty="0" smtClean="0">
                <a:solidFill>
                  <a:schemeClr val="tx1"/>
                </a:solidFill>
              </a:rPr>
              <a:t>www.60milliongirls.org</a:t>
            </a:r>
            <a:endParaRPr lang="en-US" sz="2400" dirty="0">
              <a:solidFill>
                <a:schemeClr val="tx1"/>
              </a:solidFill>
            </a:endParaRPr>
          </a:p>
          <a:p>
            <a:pPr algn="l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en-US" sz="20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en-US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214422"/>
            <a:ext cx="532328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13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13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G_132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12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125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15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0" y="14111"/>
            <a:ext cx="9144000" cy="682977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17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0" y="14111"/>
            <a:ext cx="9144000" cy="682977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15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0" y="14111"/>
            <a:ext cx="9144000" cy="682977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17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57303" y="371269"/>
            <a:ext cx="9144000" cy="682977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Wanda\AppData\Local\Microsoft\Windows\INetCache\Content.Outlook\M013YO6K\IMG_2465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508000" y="381000"/>
            <a:ext cx="8128000" cy="609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Wanda\AppData\Local\Microsoft\Windows\INetCache\Content.Outlook\M013YO6K\IMG_23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920728" y="936628"/>
            <a:ext cx="7493024" cy="5619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118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12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14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0" y="14111"/>
            <a:ext cx="9144000" cy="682977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116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13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Wanda\AppData\Local\Microsoft\Windows\INetCache\Content.Outlook\M013YO6K\IMG_2156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116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G_117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 descr="IMG_117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 descr="IMG_117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117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6353</TotalTime>
  <Words>8</Words>
  <Application>Microsoft Office PowerPoint</Application>
  <PresentationFormat>On-screen Show (4:3)</PresentationFormat>
  <Paragraphs>7</Paragraphs>
  <Slides>19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Wanda Bedard</dc:creator>
  <cp:lastModifiedBy>Wanda Bedard</cp:lastModifiedBy>
  <cp:revision>98</cp:revision>
  <dcterms:created xsi:type="dcterms:W3CDTF">2017-03-07T15:52:53Z</dcterms:created>
  <dcterms:modified xsi:type="dcterms:W3CDTF">2017-04-10T17:22:49Z</dcterms:modified>
</cp:coreProperties>
</file>